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3000">
        <p:wipe/>
      </p:transition>
    </mc:Choice>
    <mc:Fallback xmlns="">
      <p:transition advClick="0" advTm="3000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260648"/>
            <a:ext cx="8712968" cy="6336704"/>
          </a:xfrm>
        </p:spPr>
      </p:pic>
      <p:pic>
        <p:nvPicPr>
          <p:cNvPr id="6" name="Людмила Мельникова - Мамочка мо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9632" y="5157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44262"/>
      </p:ext>
    </p:extLst>
  </p:cSld>
  <p:clrMapOvr>
    <a:masterClrMapping/>
  </p:clrMapOvr>
  <p:transition spd="med" advClick="0" advTm="1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37112"/>
            <a:ext cx="5550051" cy="6707011"/>
          </a:xfrm>
        </p:spPr>
      </p:pic>
    </p:spTree>
    <p:extLst>
      <p:ext uri="{BB962C8B-B14F-4D97-AF65-F5344CB8AC3E}">
        <p14:creationId xmlns:p14="http://schemas.microsoft.com/office/powerpoint/2010/main" val="34521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89019"/>
            <a:ext cx="4608512" cy="6764789"/>
          </a:xfrm>
        </p:spPr>
      </p:pic>
    </p:spTree>
    <p:extLst>
      <p:ext uri="{BB962C8B-B14F-4D97-AF65-F5344CB8AC3E}">
        <p14:creationId xmlns:p14="http://schemas.microsoft.com/office/powerpoint/2010/main" val="96691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0"/>
            <a:ext cx="5112568" cy="6726918"/>
          </a:xfrm>
        </p:spPr>
      </p:pic>
    </p:spTree>
    <p:extLst>
      <p:ext uri="{BB962C8B-B14F-4D97-AF65-F5344CB8AC3E}">
        <p14:creationId xmlns:p14="http://schemas.microsoft.com/office/powerpoint/2010/main" val="158856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0"/>
            <a:ext cx="5040560" cy="6785369"/>
          </a:xfrm>
        </p:spPr>
      </p:pic>
    </p:spTree>
    <p:extLst>
      <p:ext uri="{BB962C8B-B14F-4D97-AF65-F5344CB8AC3E}">
        <p14:creationId xmlns:p14="http://schemas.microsoft.com/office/powerpoint/2010/main" val="283301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0"/>
            <a:ext cx="5040559" cy="6680410"/>
          </a:xfrm>
        </p:spPr>
      </p:pic>
    </p:spTree>
    <p:extLst>
      <p:ext uri="{BB962C8B-B14F-4D97-AF65-F5344CB8AC3E}">
        <p14:creationId xmlns:p14="http://schemas.microsoft.com/office/powerpoint/2010/main" val="30230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420"/>
            <a:ext cx="5040560" cy="6720748"/>
          </a:xfrm>
        </p:spPr>
      </p:pic>
    </p:spTree>
    <p:extLst>
      <p:ext uri="{BB962C8B-B14F-4D97-AF65-F5344CB8AC3E}">
        <p14:creationId xmlns:p14="http://schemas.microsoft.com/office/powerpoint/2010/main" val="243189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6631"/>
            <a:ext cx="6696744" cy="6679013"/>
          </a:xfrm>
        </p:spPr>
      </p:pic>
    </p:spTree>
    <p:extLst>
      <p:ext uri="{BB962C8B-B14F-4D97-AF65-F5344CB8AC3E}">
        <p14:creationId xmlns:p14="http://schemas.microsoft.com/office/powerpoint/2010/main" val="2382203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6632"/>
            <a:ext cx="5256584" cy="6675028"/>
          </a:xfrm>
        </p:spPr>
      </p:pic>
    </p:spTree>
    <p:extLst>
      <p:ext uri="{BB962C8B-B14F-4D97-AF65-F5344CB8AC3E}">
        <p14:creationId xmlns:p14="http://schemas.microsoft.com/office/powerpoint/2010/main" val="401162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0730"/>
            <a:ext cx="6264696" cy="6698104"/>
          </a:xfrm>
        </p:spPr>
      </p:pic>
    </p:spTree>
    <p:extLst>
      <p:ext uri="{BB962C8B-B14F-4D97-AF65-F5344CB8AC3E}">
        <p14:creationId xmlns:p14="http://schemas.microsoft.com/office/powerpoint/2010/main" val="279122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2395"/>
            <a:ext cx="6048672" cy="6731682"/>
          </a:xfrm>
        </p:spPr>
      </p:pic>
    </p:spTree>
    <p:extLst>
      <p:ext uri="{BB962C8B-B14F-4D97-AF65-F5344CB8AC3E}">
        <p14:creationId xmlns:p14="http://schemas.microsoft.com/office/powerpoint/2010/main" val="81755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6476"/>
            <a:ext cx="5472608" cy="6761524"/>
          </a:xfrm>
        </p:spPr>
      </p:pic>
    </p:spTree>
    <p:extLst>
      <p:ext uri="{BB962C8B-B14F-4D97-AF65-F5344CB8AC3E}">
        <p14:creationId xmlns:p14="http://schemas.microsoft.com/office/powerpoint/2010/main" val="210804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8811"/>
            <a:ext cx="5976664" cy="6663878"/>
          </a:xfrm>
        </p:spPr>
      </p:pic>
    </p:spTree>
    <p:extLst>
      <p:ext uri="{BB962C8B-B14F-4D97-AF65-F5344CB8AC3E}">
        <p14:creationId xmlns:p14="http://schemas.microsoft.com/office/powerpoint/2010/main" val="899321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211"/>
            <a:ext cx="4896544" cy="6783093"/>
          </a:xfrm>
        </p:spPr>
      </p:pic>
    </p:spTree>
    <p:extLst>
      <p:ext uri="{BB962C8B-B14F-4D97-AF65-F5344CB8AC3E}">
        <p14:creationId xmlns:p14="http://schemas.microsoft.com/office/powerpoint/2010/main" val="3155560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7462"/>
            <a:ext cx="5544616" cy="6771978"/>
          </a:xfrm>
        </p:spPr>
      </p:pic>
    </p:spTree>
    <p:extLst>
      <p:ext uri="{BB962C8B-B14F-4D97-AF65-F5344CB8AC3E}">
        <p14:creationId xmlns:p14="http://schemas.microsoft.com/office/powerpoint/2010/main" val="127742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6632"/>
            <a:ext cx="5328592" cy="6671166"/>
          </a:xfrm>
        </p:spPr>
      </p:pic>
    </p:spTree>
    <p:extLst>
      <p:ext uri="{BB962C8B-B14F-4D97-AF65-F5344CB8AC3E}">
        <p14:creationId xmlns:p14="http://schemas.microsoft.com/office/powerpoint/2010/main" val="790078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5904656" cy="6753003"/>
          </a:xfrm>
        </p:spPr>
      </p:pic>
    </p:spTree>
    <p:extLst>
      <p:ext uri="{BB962C8B-B14F-4D97-AF65-F5344CB8AC3E}">
        <p14:creationId xmlns:p14="http://schemas.microsoft.com/office/powerpoint/2010/main" val="18939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16631"/>
            <a:ext cx="4968552" cy="6624737"/>
          </a:xfrm>
        </p:spPr>
      </p:pic>
    </p:spTree>
    <p:extLst>
      <p:ext uri="{BB962C8B-B14F-4D97-AF65-F5344CB8AC3E}">
        <p14:creationId xmlns:p14="http://schemas.microsoft.com/office/powerpoint/2010/main" val="2841443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8918784" cy="5834331"/>
          </a:xfrm>
        </p:spPr>
      </p:pic>
    </p:spTree>
    <p:extLst>
      <p:ext uri="{BB962C8B-B14F-4D97-AF65-F5344CB8AC3E}">
        <p14:creationId xmlns:p14="http://schemas.microsoft.com/office/powerpoint/2010/main" val="49648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</TotalTime>
  <Words>0</Words>
  <Application>Microsoft Office PowerPoint</Application>
  <PresentationFormat>Экран (4:3)</PresentationFormat>
  <Paragraphs>0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Belosneshka</cp:lastModifiedBy>
  <cp:revision>9</cp:revision>
  <dcterms:created xsi:type="dcterms:W3CDTF">2020-11-27T10:17:20Z</dcterms:created>
  <dcterms:modified xsi:type="dcterms:W3CDTF">2020-11-27T11:35:13Z</dcterms:modified>
</cp:coreProperties>
</file>